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gs/tag7.xml" ContentType="application/vnd.openxmlformats-officedocument.presentationml.tags+xml"/>
  <Override PartName="/ppt/tags/tag4.xml" ContentType="application/vnd.openxmlformats-officedocument.presentationml.tags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ppt/tags/tag2.xml" ContentType="application/vnd.openxmlformats-officedocument.presentationml.tags+xml"/>
  <Override PartName="/docProps/app.xml" ContentType="application/vnd.openxmlformats-officedocument.extended-properties+xml"/>
  <Override PartName="/ppt/tags/tag5.xml" ContentType="application/vnd.openxmlformats-officedocument.presentationml.tag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16"/>
  </p:notesMasterIdLst>
  <p:sldIdLst>
    <p:sldId id="614" r:id="rId2"/>
    <p:sldId id="615" r:id="rId3"/>
    <p:sldId id="620" r:id="rId4"/>
    <p:sldId id="617" r:id="rId5"/>
    <p:sldId id="618" r:id="rId6"/>
    <p:sldId id="619" r:id="rId7"/>
    <p:sldId id="584" r:id="rId8"/>
    <p:sldId id="621" r:id="rId9"/>
    <p:sldId id="622" r:id="rId10"/>
    <p:sldId id="585" r:id="rId11"/>
    <p:sldId id="623" r:id="rId12"/>
    <p:sldId id="624" r:id="rId13"/>
    <p:sldId id="625" r:id="rId14"/>
    <p:sldId id="586" r:id="rId15"/>
  </p:sldIdLst>
  <p:sldSz cx="9144000" cy="6858000" type="screen4x3"/>
  <p:notesSz cx="6858000" cy="9144000"/>
  <p:custDataLst>
    <p:tags r:id="rId1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00CC00"/>
    <a:srgbClr val="996633"/>
    <a:srgbClr val="6666FF"/>
    <a:srgbClr val="3366FF"/>
    <a:srgbClr val="CCFF99"/>
    <a:srgbClr val="6AF4A5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1" autoAdjust="0"/>
    <p:restoredTop sz="94707" autoAdjust="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</a:p>
        </p:txBody>
      </p:sp>
      <p:sp>
        <p:nvSpPr>
          <p:cNvPr id="460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4F798A6-A901-4E86-9F4D-6EE9E2BF205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065A8688-E27F-409B-B28C-A1214662C0FF}" type="slidenum">
              <a:rPr lang="en-US" altLang="en-US" b="0">
                <a:latin typeface="Times New Roman" panose="02020603050405020304" pitchFamily="18" charset="0"/>
              </a:rPr>
              <a:pPr/>
              <a:t>1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512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D015F6E9-42B2-42EB-9CCF-7368B62CE74D}" type="slidenum">
              <a:rPr lang="en-US" altLang="en-US" b="0">
                <a:latin typeface="Times New Roman" panose="02020603050405020304" pitchFamily="18" charset="0"/>
              </a:rPr>
              <a:pPr/>
              <a:t>10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2355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E1F4011F-4B07-49AE-A5B9-FF661753A2EE}" type="slidenum">
              <a:rPr lang="en-US" altLang="en-US" b="0">
                <a:latin typeface="Times New Roman" panose="02020603050405020304" pitchFamily="18" charset="0"/>
              </a:rPr>
              <a:pPr/>
              <a:t>11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2560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10F21799-AD37-4DFA-BD1E-AEB32BBE759D}" type="slidenum">
              <a:rPr lang="en-US" altLang="en-US" b="0">
                <a:latin typeface="Times New Roman" panose="02020603050405020304" pitchFamily="18" charset="0"/>
              </a:rPr>
              <a:pPr/>
              <a:t>12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2765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A0465632-1435-43D8-BF82-DB03CA704066}" type="slidenum">
              <a:rPr lang="en-US" altLang="en-US" b="0">
                <a:latin typeface="Times New Roman" panose="02020603050405020304" pitchFamily="18" charset="0"/>
              </a:rPr>
              <a:pPr/>
              <a:t>13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2969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4EF9EAF1-F27A-4651-B66F-69323F6A9978}" type="slidenum">
              <a:rPr lang="en-US" altLang="en-US" b="0">
                <a:latin typeface="Times New Roman" panose="02020603050405020304" pitchFamily="18" charset="0"/>
              </a:rPr>
              <a:pPr/>
              <a:t>14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3174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03B54EB7-ED38-47CA-97D6-1D87841E6F7F}" type="slidenum">
              <a:rPr lang="en-US" altLang="en-US" b="0">
                <a:latin typeface="Times New Roman" panose="02020603050405020304" pitchFamily="18" charset="0"/>
              </a:rPr>
              <a:pPr/>
              <a:t>2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717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86463243-B8A5-4A8E-B404-3855CEC0C596}" type="slidenum">
              <a:rPr lang="en-US" altLang="en-US" b="0">
                <a:latin typeface="Times New Roman" panose="02020603050405020304" pitchFamily="18" charset="0"/>
              </a:rPr>
              <a:pPr/>
              <a:t>3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921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9566B6AB-C26C-4D2C-989E-189F6DD96AFF}" type="slidenum">
              <a:rPr lang="en-US" altLang="en-US" b="0">
                <a:latin typeface="Times New Roman" panose="02020603050405020304" pitchFamily="18" charset="0"/>
              </a:rPr>
              <a:pPr/>
              <a:t>4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1126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03DAB965-E294-4CA3-B8B1-A941B17CFFD7}" type="slidenum">
              <a:rPr lang="en-US" altLang="en-US" b="0">
                <a:latin typeface="Times New Roman" panose="02020603050405020304" pitchFamily="18" charset="0"/>
              </a:rPr>
              <a:pPr/>
              <a:t>5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1331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3DDBF822-C6DB-4F6A-82A7-A034311FC502}" type="slidenum">
              <a:rPr lang="en-US" altLang="en-US" b="0">
                <a:latin typeface="Times New Roman" panose="02020603050405020304" pitchFamily="18" charset="0"/>
              </a:rPr>
              <a:pPr/>
              <a:t>6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1536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7B60FC35-538C-4496-9377-0CBB70A1D347}" type="slidenum">
              <a:rPr lang="en-US" altLang="en-US" b="0">
                <a:latin typeface="Times New Roman" panose="02020603050405020304" pitchFamily="18" charset="0"/>
              </a:rPr>
              <a:pPr/>
              <a:t>7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1741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19A37969-48F6-40FF-8689-F73D1C2D3D9E}" type="slidenum">
              <a:rPr lang="en-US" altLang="en-US" b="0">
                <a:latin typeface="Times New Roman" panose="02020603050405020304" pitchFamily="18" charset="0"/>
              </a:rPr>
              <a:pPr/>
              <a:t>8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1945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A6B8C4DF-7C1F-479A-815D-81520A5C6465}" type="slidenum">
              <a:rPr lang="en-US" altLang="en-US" b="0">
                <a:latin typeface="Times New Roman" panose="02020603050405020304" pitchFamily="18" charset="0"/>
              </a:rPr>
              <a:pPr/>
              <a:t>9</a:t>
            </a:fld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2150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14" name="Text Box 17"/>
          <p:cNvSpPr txBox="1">
            <a:spLocks noChangeArrowheads="1"/>
          </p:cNvSpPr>
          <p:nvPr userDrawn="1"/>
        </p:nvSpPr>
        <p:spPr bwMode="auto">
          <a:xfrm>
            <a:off x="0" y="6553200"/>
            <a:ext cx="22098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400" b="0">
                <a:latin typeface="McGrawHill-Italic" pitchFamily="2" charset="0"/>
              </a:rPr>
              <a:t>McGraw-Hill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15" name="Text Box 18"/>
          <p:cNvSpPr txBox="1">
            <a:spLocks noChangeArrowheads="1"/>
          </p:cNvSpPr>
          <p:nvPr userDrawn="1"/>
        </p:nvSpPr>
        <p:spPr bwMode="auto">
          <a:xfrm>
            <a:off x="4572000" y="6553200"/>
            <a:ext cx="4572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Char char="©"/>
            </a:pPr>
            <a:r>
              <a:rPr lang="en-US" altLang="en-US" sz="1400" b="0">
                <a:latin typeface="McGrawHill-Italic" pitchFamily="2" charset="0"/>
              </a:rPr>
              <a:t>The McGraw-Hill Companies, Inc., 2000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210956" name="Rectangle 12"/>
          <p:cNvSpPr>
            <a:spLocks noGrp="1" noChangeArrowheads="1"/>
          </p:cNvSpPr>
          <p:nvPr>
            <p:ph type="ctrTitle"/>
          </p:nvPr>
        </p:nvSpPr>
        <p:spPr bwMode="auto">
          <a:xfrm>
            <a:off x="990600" y="1676400"/>
            <a:ext cx="7772400" cy="146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210957" name="Rectangle 13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71600" y="3886200"/>
            <a:ext cx="64008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16" name="Rectangle 1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90600" y="6248400"/>
            <a:ext cx="19050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 b="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7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 algn="ctr">
              <a:defRPr sz="1400" b="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7EE30A72-6E19-4B73-842A-F27CC5DD2E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886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0370A0-958C-47FD-910F-B2D6DAF6CC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2750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4A1396-ED1C-4AA9-9586-B2F4AD936F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527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B1EC89-CE5F-436F-861E-075F4E2AFE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000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C4194D-FC87-4E94-88CB-75F59A934F0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607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1225E6-23C2-4ADC-B581-8E203865C0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4211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066E70-A076-4951-8D9A-FAA095806A3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68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6F95EB-DF03-4CDE-9263-D696B772B22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512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6811A6-BA8D-4735-A45F-8253730EAD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588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E7E2A4-C6F0-4372-BBCD-D1FB29FB2C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7601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C75B7F-172C-495F-A6C9-90A7B7E7F7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6814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9D608E-D1CE-4994-88F7-4530EEFD52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96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39BFA-FD76-4101-9375-8C0161A2BE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1545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6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r>
              <a:rPr lang="en-US" altLang="en-US"/>
              <a:t>TCP/IP Protocol Suite</a:t>
            </a:r>
          </a:p>
        </p:txBody>
      </p:sp>
      <p:sp>
        <p:nvSpPr>
          <p:cNvPr id="2099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b="0" smtClean="0"/>
            </a:lvl1pPr>
          </a:lstStyle>
          <a:p>
            <a:pPr>
              <a:defRPr/>
            </a:pPr>
            <a:fld id="{203A06A7-7616-4066-BC46-4068973E77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1.m4a"/><Relationship Id="rId7" Type="http://schemas.openxmlformats.org/officeDocument/2006/relationships/image" Target="../media/image3.png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2.m4a"/><Relationship Id="rId7" Type="http://schemas.openxmlformats.org/officeDocument/2006/relationships/image" Target="../media/image3.png"/><Relationship Id="rId2" Type="http://schemas.microsoft.com/office/2007/relationships/media" Target="../media/media12.m4a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3.m4a"/><Relationship Id="rId7" Type="http://schemas.openxmlformats.org/officeDocument/2006/relationships/image" Target="../media/image3.png"/><Relationship Id="rId2" Type="http://schemas.microsoft.com/office/2007/relationships/media" Target="../media/media13.m4a"/><Relationship Id="rId1" Type="http://schemas.openxmlformats.org/officeDocument/2006/relationships/tags" Target="../tags/tag8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4.png"/><Relationship Id="rId2" Type="http://schemas.microsoft.com/office/2007/relationships/media" Target="../media/media9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4099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DE684E7F-7B7F-4363-B97E-7BE181AEA29B}" type="slidenum">
              <a:rPr lang="en-US" altLang="en-US" b="0"/>
              <a:pPr/>
              <a:t>1</a:t>
            </a:fld>
            <a:endParaRPr lang="en-US" altLang="en-US" b="0"/>
          </a:p>
        </p:txBody>
      </p:sp>
      <p:sp>
        <p:nvSpPr>
          <p:cNvPr id="4100" name="Text Box 2"/>
          <p:cNvSpPr txBox="1">
            <a:spLocks noChangeArrowheads="1"/>
          </p:cNvSpPr>
          <p:nvPr/>
        </p:nvSpPr>
        <p:spPr bwMode="auto">
          <a:xfrm>
            <a:off x="1714500" y="6604000"/>
            <a:ext cx="565626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2833" tIns="51417" rIns="102833" bIns="51417">
            <a:spAutoFit/>
          </a:bodyPr>
          <a:lstStyle>
            <a:lvl1pPr defTabSz="10287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10287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10287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10287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10287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b="0">
                <a:latin typeface="Arial" panose="020B0604020202020204" pitchFamily="34" charset="0"/>
              </a:rPr>
              <a:t>Copyright </a:t>
            </a:r>
            <a:r>
              <a:rPr lang="en-US" altLang="en-US" sz="1000" b="0">
                <a:latin typeface="Arial" panose="020B0604020202020204" pitchFamily="34" charset="0"/>
                <a:cs typeface="Times New Roman" panose="02020603050405020304" pitchFamily="18" charset="0"/>
              </a:rPr>
              <a:t>© </a:t>
            </a:r>
            <a:r>
              <a:rPr lang="en-US" altLang="en-US" sz="1000" b="0">
                <a:latin typeface="Arial" panose="020B0604020202020204" pitchFamily="34" charset="0"/>
              </a:rPr>
              <a:t>The McGraw-Hill Companies, Inc. Permission required for reproduction or display.</a:t>
            </a:r>
          </a:p>
        </p:txBody>
      </p:sp>
      <p:pic>
        <p:nvPicPr>
          <p:cNvPr id="4101" name="Picture 3" descr="branding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Text Box 4"/>
          <p:cNvSpPr txBox="1">
            <a:spLocks noChangeArrowheads="1"/>
          </p:cNvSpPr>
          <p:nvPr/>
        </p:nvSpPr>
        <p:spPr bwMode="auto">
          <a:xfrm>
            <a:off x="187325" y="914400"/>
            <a:ext cx="4156075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en-US" sz="4800">
                <a:latin typeface="Times" panose="02020603050405020304" pitchFamily="18" charset="0"/>
              </a:rPr>
              <a:t>Chapter 24</a:t>
            </a:r>
          </a:p>
        </p:txBody>
      </p:sp>
      <p:pic>
        <p:nvPicPr>
          <p:cNvPr id="4103" name="Picture 5" descr="Forouzan4e10lbj_nm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0" y="1066800"/>
            <a:ext cx="4076700" cy="516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4" name="Text Box 6"/>
          <p:cNvSpPr txBox="1">
            <a:spLocks noChangeArrowheads="1"/>
          </p:cNvSpPr>
          <p:nvPr/>
        </p:nvSpPr>
        <p:spPr bwMode="auto">
          <a:xfrm>
            <a:off x="263525" y="2209800"/>
            <a:ext cx="4156075" cy="2287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Network Management:</a:t>
            </a:r>
          </a:p>
          <a:p>
            <a:pPr algn="ctr" eaLnBrk="1" hangingPunct="1"/>
            <a:r>
              <a:rPr lang="en-US" altLang="en-US" sz="4800">
                <a:solidFill>
                  <a:schemeClr val="folHlink"/>
                </a:solidFill>
                <a:latin typeface="Times" panose="02020603050405020304" pitchFamily="18" charset="0"/>
              </a:rPr>
              <a:t>SNMP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172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66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2531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3FCE35CA-3CAE-4AD6-B748-7B7DC23E5CAE}" type="slidenum">
              <a:rPr lang="en-US" altLang="en-US" b="0"/>
              <a:pPr/>
              <a:t>10</a:t>
            </a:fld>
            <a:endParaRPr lang="en-US" altLang="en-US" b="0"/>
          </a:p>
        </p:txBody>
      </p:sp>
      <p:sp>
        <p:nvSpPr>
          <p:cNvPr id="22532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7772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24.2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Companion of network management on the Internet</a:t>
            </a:r>
          </a:p>
        </p:txBody>
      </p:sp>
      <p:sp>
        <p:nvSpPr>
          <p:cNvPr id="22533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4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5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6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7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8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2539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pic>
        <p:nvPicPr>
          <p:cNvPr id="22540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188" y="2489200"/>
            <a:ext cx="5713412" cy="193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13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4579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381487AA-F051-4041-9530-265B458CFD96}" type="slidenum">
              <a:rPr lang="en-US" altLang="en-US" b="0"/>
              <a:pPr/>
              <a:t>11</a:t>
            </a:fld>
            <a:endParaRPr lang="en-US" altLang="en-US" b="0"/>
          </a:p>
        </p:txBody>
      </p:sp>
      <p:sp>
        <p:nvSpPr>
          <p:cNvPr id="24580" name="Rectangle 2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1" name="Rectangle 3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2" name="Rectangle 4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3" name="Rectangle 5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4" name="Rectangle 6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5" name="Rectangle 7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4586" name="Rectangle 8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663561" name="Line 9"/>
          <p:cNvSpPr>
            <a:spLocks noChangeShapeType="1"/>
          </p:cNvSpPr>
          <p:nvPr/>
        </p:nvSpPr>
        <p:spPr bwMode="auto">
          <a:xfrm>
            <a:off x="609600" y="178435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3562" name="Line 10"/>
          <p:cNvSpPr>
            <a:spLocks noChangeShapeType="1"/>
          </p:cNvSpPr>
          <p:nvPr/>
        </p:nvSpPr>
        <p:spPr bwMode="auto">
          <a:xfrm>
            <a:off x="609600" y="449580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3563" name="Rectangle 11"/>
          <p:cNvSpPr>
            <a:spLocks noChangeArrowheads="1"/>
          </p:cNvSpPr>
          <p:nvPr/>
        </p:nvSpPr>
        <p:spPr bwMode="auto">
          <a:xfrm>
            <a:off x="647700" y="1876425"/>
            <a:ext cx="8077200" cy="2528888"/>
          </a:xfrm>
          <a:prstGeom prst="rect">
            <a:avLst/>
          </a:prstGeom>
          <a:solidFill>
            <a:srgbClr val="3333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76200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3200" i="1">
                <a:solidFill>
                  <a:schemeClr val="bg1"/>
                </a:solidFill>
                <a:latin typeface="Arial" panose="020B0604020202020204" pitchFamily="34" charset="0"/>
              </a:rPr>
              <a:t>SNMP defines the format of packets exchanged between a manager and an agent. It reads and changes the status of objects (values of variables) in SNMP packets.</a:t>
            </a:r>
          </a:p>
        </p:txBody>
      </p:sp>
      <p:grpSp>
        <p:nvGrpSpPr>
          <p:cNvPr id="663564" name="Group 12"/>
          <p:cNvGrpSpPr>
            <a:grpSpLocks/>
          </p:cNvGrpSpPr>
          <p:nvPr/>
        </p:nvGrpSpPr>
        <p:grpSpPr bwMode="auto">
          <a:xfrm>
            <a:off x="609600" y="1141413"/>
            <a:ext cx="1143000" cy="566737"/>
            <a:chOff x="1200" y="1248"/>
            <a:chExt cx="720" cy="357"/>
          </a:xfrm>
        </p:grpSpPr>
        <p:pic>
          <p:nvPicPr>
            <p:cNvPr id="24592" name="Picture 1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1248"/>
              <a:ext cx="720" cy="3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4593" name="Text Box 14"/>
            <p:cNvSpPr txBox="1">
              <a:spLocks noChangeArrowheads="1"/>
            </p:cNvSpPr>
            <p:nvPr/>
          </p:nvSpPr>
          <p:spPr bwMode="auto">
            <a:xfrm>
              <a:off x="1284" y="1248"/>
              <a:ext cx="55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r>
                <a:rPr lang="en-US" altLang="en-US" sz="2800" i="1">
                  <a:solidFill>
                    <a:schemeClr val="hlink"/>
                  </a:solidFill>
                  <a:latin typeface="Times New Roman" panose="02020603050405020304" pitchFamily="18" charset="0"/>
                </a:rPr>
                <a:t>Note</a:t>
              </a:r>
            </a:p>
          </p:txBody>
        </p:sp>
      </p:grpSp>
      <p:pic>
        <p:nvPicPr>
          <p:cNvPr id="5" name="Audio 4">
            <a:hlinkClick r:id="" action="ppaction://media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549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500" fill="hold"/>
                                        <p:tgtEl>
                                          <p:spTgt spid="663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63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663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663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6356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6627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E5BC38F9-AF6B-41F9-938C-38581E56C564}" type="slidenum">
              <a:rPr lang="en-US" altLang="en-US" b="0"/>
              <a:pPr/>
              <a:t>12</a:t>
            </a:fld>
            <a:endParaRPr lang="en-US" altLang="en-US" b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29" name="Rectangle 3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30" name="Rectangle 4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31" name="Rectangle 5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32" name="Rectangle 6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33" name="Rectangle 7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6634" name="Rectangle 8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665609" name="Line 9"/>
          <p:cNvSpPr>
            <a:spLocks noChangeShapeType="1"/>
          </p:cNvSpPr>
          <p:nvPr/>
        </p:nvSpPr>
        <p:spPr bwMode="auto">
          <a:xfrm>
            <a:off x="609600" y="178435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10" name="Line 10"/>
          <p:cNvSpPr>
            <a:spLocks noChangeShapeType="1"/>
          </p:cNvSpPr>
          <p:nvPr/>
        </p:nvSpPr>
        <p:spPr bwMode="auto">
          <a:xfrm>
            <a:off x="609600" y="403860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11" name="Rectangle 11"/>
          <p:cNvSpPr>
            <a:spLocks noChangeArrowheads="1"/>
          </p:cNvSpPr>
          <p:nvPr/>
        </p:nvSpPr>
        <p:spPr bwMode="auto">
          <a:xfrm>
            <a:off x="647700" y="1876425"/>
            <a:ext cx="8077200" cy="2041525"/>
          </a:xfrm>
          <a:prstGeom prst="rect">
            <a:avLst/>
          </a:prstGeom>
          <a:solidFill>
            <a:srgbClr val="3333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76200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3200" i="1">
                <a:solidFill>
                  <a:schemeClr val="bg1"/>
                </a:solidFill>
                <a:latin typeface="Arial" panose="020B0604020202020204" pitchFamily="34" charset="0"/>
              </a:rPr>
              <a:t>SMI defines the general rules for naming objects, defining object types (including</a:t>
            </a:r>
          </a:p>
          <a:p>
            <a:pPr algn="ctr"/>
            <a:r>
              <a:rPr lang="en-US" altLang="en-US" sz="3200" i="1">
                <a:solidFill>
                  <a:schemeClr val="bg1"/>
                </a:solidFill>
                <a:latin typeface="Arial" panose="020B0604020202020204" pitchFamily="34" charset="0"/>
              </a:rPr>
              <a:t>range and length), and showing how to encode objects and values.</a:t>
            </a:r>
          </a:p>
        </p:txBody>
      </p:sp>
      <p:grpSp>
        <p:nvGrpSpPr>
          <p:cNvPr id="665612" name="Group 12"/>
          <p:cNvGrpSpPr>
            <a:grpSpLocks/>
          </p:cNvGrpSpPr>
          <p:nvPr/>
        </p:nvGrpSpPr>
        <p:grpSpPr bwMode="auto">
          <a:xfrm>
            <a:off x="609600" y="1141413"/>
            <a:ext cx="1143000" cy="566737"/>
            <a:chOff x="1200" y="1248"/>
            <a:chExt cx="720" cy="357"/>
          </a:xfrm>
        </p:grpSpPr>
        <p:pic>
          <p:nvPicPr>
            <p:cNvPr id="26640" name="Picture 1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1248"/>
              <a:ext cx="720" cy="3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6641" name="Text Box 14"/>
            <p:cNvSpPr txBox="1">
              <a:spLocks noChangeArrowheads="1"/>
            </p:cNvSpPr>
            <p:nvPr/>
          </p:nvSpPr>
          <p:spPr bwMode="auto">
            <a:xfrm>
              <a:off x="1284" y="1248"/>
              <a:ext cx="55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r>
                <a:rPr lang="en-US" altLang="en-US" sz="2800" i="1">
                  <a:solidFill>
                    <a:schemeClr val="hlink"/>
                  </a:solidFill>
                  <a:latin typeface="Times New Roman" panose="02020603050405020304" pitchFamily="18" charset="0"/>
                </a:rPr>
                <a:t>Note</a:t>
              </a: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1164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500" fill="hold"/>
                                        <p:tgtEl>
                                          <p:spTgt spid="66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65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665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665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656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8675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C5E2F37B-E3C1-47FB-A0A1-EB8C8D26C562}" type="slidenum">
              <a:rPr lang="en-US" altLang="en-US" b="0"/>
              <a:pPr/>
              <a:t>13</a:t>
            </a:fld>
            <a:endParaRPr lang="en-US" altLang="en-US" b="0"/>
          </a:p>
        </p:txBody>
      </p:sp>
      <p:sp>
        <p:nvSpPr>
          <p:cNvPr id="28676" name="Rectangle 2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77" name="Rectangle 3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78" name="Rectangle 4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79" name="Rectangle 5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80" name="Rectangle 6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81" name="Rectangle 7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28682" name="Rectangle 8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667657" name="Line 9"/>
          <p:cNvSpPr>
            <a:spLocks noChangeShapeType="1"/>
          </p:cNvSpPr>
          <p:nvPr/>
        </p:nvSpPr>
        <p:spPr bwMode="auto">
          <a:xfrm>
            <a:off x="609600" y="178435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7658" name="Line 10"/>
          <p:cNvSpPr>
            <a:spLocks noChangeShapeType="1"/>
          </p:cNvSpPr>
          <p:nvPr/>
        </p:nvSpPr>
        <p:spPr bwMode="auto">
          <a:xfrm>
            <a:off x="609600" y="4038600"/>
            <a:ext cx="8153400" cy="0"/>
          </a:xfrm>
          <a:prstGeom prst="line">
            <a:avLst/>
          </a:prstGeom>
          <a:noFill/>
          <a:ln w="762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7659" name="Rectangle 11"/>
          <p:cNvSpPr>
            <a:spLocks noChangeArrowheads="1"/>
          </p:cNvSpPr>
          <p:nvPr/>
        </p:nvSpPr>
        <p:spPr bwMode="auto">
          <a:xfrm>
            <a:off x="647700" y="1876425"/>
            <a:ext cx="8077200" cy="2041525"/>
          </a:xfrm>
          <a:prstGeom prst="rect">
            <a:avLst/>
          </a:prstGeom>
          <a:solidFill>
            <a:srgbClr val="3333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76200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3200" i="1">
                <a:solidFill>
                  <a:schemeClr val="bg1"/>
                </a:solidFill>
                <a:latin typeface="Arial" panose="020B0604020202020204" pitchFamily="34" charset="0"/>
              </a:rPr>
              <a:t>MIB creates a collection of named objects, their types, and their</a:t>
            </a:r>
          </a:p>
          <a:p>
            <a:pPr algn="ctr"/>
            <a:r>
              <a:rPr lang="en-US" altLang="en-US" sz="3200" i="1">
                <a:solidFill>
                  <a:schemeClr val="bg1"/>
                </a:solidFill>
                <a:latin typeface="Arial" panose="020B0604020202020204" pitchFamily="34" charset="0"/>
              </a:rPr>
              <a:t>relationships to each other in an entity to be managed.</a:t>
            </a:r>
          </a:p>
        </p:txBody>
      </p:sp>
      <p:grpSp>
        <p:nvGrpSpPr>
          <p:cNvPr id="667660" name="Group 12"/>
          <p:cNvGrpSpPr>
            <a:grpSpLocks/>
          </p:cNvGrpSpPr>
          <p:nvPr/>
        </p:nvGrpSpPr>
        <p:grpSpPr bwMode="auto">
          <a:xfrm>
            <a:off x="609600" y="1141413"/>
            <a:ext cx="1143000" cy="566737"/>
            <a:chOff x="1200" y="1248"/>
            <a:chExt cx="720" cy="357"/>
          </a:xfrm>
        </p:grpSpPr>
        <p:pic>
          <p:nvPicPr>
            <p:cNvPr id="28688" name="Picture 1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1248"/>
              <a:ext cx="720" cy="3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8689" name="Text Box 14"/>
            <p:cNvSpPr txBox="1">
              <a:spLocks noChangeArrowheads="1"/>
            </p:cNvSpPr>
            <p:nvPr/>
          </p:nvSpPr>
          <p:spPr bwMode="auto">
            <a:xfrm>
              <a:off x="1284" y="1248"/>
              <a:ext cx="55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r>
                <a:rPr lang="en-US" altLang="en-US" sz="2800" i="1">
                  <a:solidFill>
                    <a:schemeClr val="hlink"/>
                  </a:solidFill>
                  <a:latin typeface="Times New Roman" panose="02020603050405020304" pitchFamily="18" charset="0"/>
                </a:rPr>
                <a:t>Note</a:t>
              </a: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470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500" fill="hold"/>
                                        <p:tgtEl>
                                          <p:spTgt spid="667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67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667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667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6765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30723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F87CF6E7-25EB-4A25-8DF6-3A6E90561D10}" type="slidenum">
              <a:rPr lang="en-US" altLang="en-US" b="0"/>
              <a:pPr/>
              <a:t>14</a:t>
            </a:fld>
            <a:endParaRPr lang="en-US" altLang="en-US" b="0"/>
          </a:p>
        </p:txBody>
      </p:sp>
      <p:sp>
        <p:nvSpPr>
          <p:cNvPr id="30724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7772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24.3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Comparing computer programming and network management</a:t>
            </a:r>
          </a:p>
        </p:txBody>
      </p:sp>
      <p:sp>
        <p:nvSpPr>
          <p:cNvPr id="30725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26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27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28" name="Rectangle 6"/>
          <p:cNvSpPr>
            <a:spLocks noChangeArrowheads="1"/>
          </p:cNvSpPr>
          <p:nvPr/>
        </p:nvSpPr>
        <p:spPr bwMode="ltGray">
          <a:xfrm>
            <a:off x="860425" y="59213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29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30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30731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pic>
        <p:nvPicPr>
          <p:cNvPr id="30732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436688"/>
            <a:ext cx="6416675" cy="3744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822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614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D0DE15B6-0F6D-4668-870E-CB5E28B80930}" type="slidenum">
              <a:rPr lang="en-US" altLang="en-US" b="0"/>
              <a:pPr/>
              <a:t>2</a:t>
            </a:fld>
            <a:endParaRPr lang="en-US" altLang="en-US" b="0"/>
          </a:p>
        </p:txBody>
      </p:sp>
      <p:sp>
        <p:nvSpPr>
          <p:cNvPr id="64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229600" cy="11430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altLang="en-US" b="1" smtClean="0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OBJECTIVES:</a:t>
            </a:r>
          </a:p>
        </p:txBody>
      </p:sp>
      <p:sp>
        <p:nvSpPr>
          <p:cNvPr id="647171" name="Rectangle 3"/>
          <p:cNvSpPr>
            <a:spLocks noChangeArrowheads="1"/>
          </p:cNvSpPr>
          <p:nvPr/>
        </p:nvSpPr>
        <p:spPr bwMode="auto">
          <a:xfrm>
            <a:off x="0" y="838200"/>
            <a:ext cx="8991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discuss SNMP as a framework for managing devices in an internet using the TCP/IP protocol suite.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define a manager as a host that runs SNMP client and any agents as a router or host that runs a server program.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Discuss SMI and MIB, which are used by SNMP.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show how SMI names objects, defines the type of data, and encodes data.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show how data types are defined using ASN.1.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show how SMI uses BER to encode data.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show the functionality of SNMP using three methods.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352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4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4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4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4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4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4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4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4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4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819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633E3A3A-989F-41F9-9EC4-8151A6A15049}" type="slidenum">
              <a:rPr lang="en-US" altLang="en-US" b="0"/>
              <a:pPr/>
              <a:t>3</a:t>
            </a:fld>
            <a:endParaRPr lang="en-US" altLang="en-US" b="0"/>
          </a:p>
        </p:txBody>
      </p:sp>
      <p:sp>
        <p:nvSpPr>
          <p:cNvPr id="657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229600" cy="11430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altLang="en-US" b="1" smtClean="0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OBJECTIVES:</a:t>
            </a:r>
          </a:p>
        </p:txBody>
      </p:sp>
      <p:sp>
        <p:nvSpPr>
          <p:cNvPr id="657411" name="Rectangle 3"/>
          <p:cNvSpPr>
            <a:spLocks noChangeArrowheads="1"/>
          </p:cNvSpPr>
          <p:nvPr/>
        </p:nvSpPr>
        <p:spPr bwMode="auto">
          <a:xfrm>
            <a:off x="0" y="838200"/>
            <a:ext cx="8991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Char char="q"/>
            </a:pPr>
            <a:r>
              <a:rPr lang="en-US" altLang="en-US" sz="2400">
                <a:latin typeface="Times New Roman" panose="02020603050405020304" pitchFamily="18" charset="0"/>
              </a:rPr>
              <a:t>To show how SNMP uses two different ports of UDP.</a:t>
            </a:r>
          </a:p>
          <a:p>
            <a:pPr eaLnBrk="1" hangingPunct="1">
              <a:spcBef>
                <a:spcPct val="25000"/>
              </a:spcBef>
              <a:spcAft>
                <a:spcPct val="25000"/>
              </a:spcAft>
              <a:buClr>
                <a:schemeClr val="folHlink"/>
              </a:buClr>
              <a:buFont typeface="Wingdings" panose="05000000000000000000" pitchFamily="2" charset="2"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122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5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5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1024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46288057-ACB3-4D14-B0AE-CE98F3C60181}" type="slidenum">
              <a:rPr lang="en-US" altLang="en-US" b="0"/>
              <a:pPr/>
              <a:t>4</a:t>
            </a:fld>
            <a:endParaRPr lang="en-US" altLang="en-US" b="0"/>
          </a:p>
        </p:txBody>
      </p:sp>
      <p:sp>
        <p:nvSpPr>
          <p:cNvPr id="10244" name="Text Box 2"/>
          <p:cNvSpPr txBox="1">
            <a:spLocks noChangeArrowheads="1"/>
          </p:cNvSpPr>
          <p:nvPr/>
        </p:nvSpPr>
        <p:spPr bwMode="auto">
          <a:xfrm>
            <a:off x="822325" y="33338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>
              <a:latin typeface="Symbol" panose="05050102010706020507" pitchFamily="18" charset="2"/>
            </a:endParaRPr>
          </a:p>
        </p:txBody>
      </p:sp>
      <p:sp>
        <p:nvSpPr>
          <p:cNvPr id="651267" name="Text Box 3"/>
          <p:cNvSpPr txBox="1">
            <a:spLocks noChangeArrowheads="1"/>
          </p:cNvSpPr>
          <p:nvPr/>
        </p:nvSpPr>
        <p:spPr bwMode="auto">
          <a:xfrm>
            <a:off x="152400" y="119063"/>
            <a:ext cx="26035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Chapter </a:t>
            </a:r>
            <a:b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</a:br>
            <a:r>
              <a:rPr lang="en-US" altLang="en-US" sz="40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Zurich Ex BT" pitchFamily="34" charset="0"/>
              </a:rPr>
              <a:t>Outline</a:t>
            </a:r>
          </a:p>
        </p:txBody>
      </p:sp>
      <p:sp>
        <p:nvSpPr>
          <p:cNvPr id="10246" name="Line 4"/>
          <p:cNvSpPr>
            <a:spLocks noChangeShapeType="1"/>
          </p:cNvSpPr>
          <p:nvPr/>
        </p:nvSpPr>
        <p:spPr bwMode="auto">
          <a:xfrm>
            <a:off x="2590800" y="228600"/>
            <a:ext cx="0" cy="6172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1269" name="Text Box 5"/>
          <p:cNvSpPr txBox="1">
            <a:spLocks noChangeArrowheads="1"/>
          </p:cNvSpPr>
          <p:nvPr/>
        </p:nvSpPr>
        <p:spPr bwMode="auto">
          <a:xfrm>
            <a:off x="2667000" y="365125"/>
            <a:ext cx="29416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24.1   Concept</a:t>
            </a:r>
          </a:p>
        </p:txBody>
      </p:sp>
      <p:sp>
        <p:nvSpPr>
          <p:cNvPr id="651270" name="Text Box 6"/>
          <p:cNvSpPr txBox="1">
            <a:spLocks noChangeArrowheads="1"/>
          </p:cNvSpPr>
          <p:nvPr/>
        </p:nvSpPr>
        <p:spPr bwMode="auto">
          <a:xfrm>
            <a:off x="2667000" y="1249363"/>
            <a:ext cx="63833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24.2   Management Components</a:t>
            </a:r>
          </a:p>
        </p:txBody>
      </p:sp>
      <p:sp>
        <p:nvSpPr>
          <p:cNvPr id="651271" name="Text Box 7"/>
          <p:cNvSpPr txBox="1">
            <a:spLocks noChangeArrowheads="1"/>
          </p:cNvSpPr>
          <p:nvPr/>
        </p:nvSpPr>
        <p:spPr bwMode="auto">
          <a:xfrm>
            <a:off x="2819400" y="3352800"/>
            <a:ext cx="1841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  <a:p>
            <a:pPr>
              <a:defRPr/>
            </a:pPr>
            <a:endParaRPr lang="en-US" altLang="en-US" sz="3200" i="1">
              <a:effectLst>
                <a:outerShdw blurRad="38100" dist="38100" dir="2700000" algn="tl">
                  <a:srgbClr val="C0C0C0"/>
                </a:outerShdw>
              </a:effectLst>
              <a:latin typeface="Adobe Heiti Std R" pitchFamily="34" charset="-128"/>
            </a:endParaRPr>
          </a:p>
        </p:txBody>
      </p:sp>
      <p:sp>
        <p:nvSpPr>
          <p:cNvPr id="651272" name="Text Box 8"/>
          <p:cNvSpPr txBox="1">
            <a:spLocks noChangeArrowheads="1"/>
          </p:cNvSpPr>
          <p:nvPr/>
        </p:nvSpPr>
        <p:spPr bwMode="auto">
          <a:xfrm>
            <a:off x="2667000" y="2133600"/>
            <a:ext cx="21383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24.3    SMI</a:t>
            </a:r>
          </a:p>
        </p:txBody>
      </p:sp>
      <p:sp>
        <p:nvSpPr>
          <p:cNvPr id="651273" name="Text Box 9"/>
          <p:cNvSpPr txBox="1">
            <a:spLocks noChangeArrowheads="1"/>
          </p:cNvSpPr>
          <p:nvPr/>
        </p:nvSpPr>
        <p:spPr bwMode="auto">
          <a:xfrm>
            <a:off x="2667000" y="3048000"/>
            <a:ext cx="21637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24.4    MIB</a:t>
            </a:r>
          </a:p>
        </p:txBody>
      </p:sp>
      <p:sp>
        <p:nvSpPr>
          <p:cNvPr id="651274" name="Text Box 10"/>
          <p:cNvSpPr txBox="1">
            <a:spLocks noChangeArrowheads="1"/>
          </p:cNvSpPr>
          <p:nvPr/>
        </p:nvSpPr>
        <p:spPr bwMode="auto">
          <a:xfrm>
            <a:off x="2667000" y="3962400"/>
            <a:ext cx="25638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24.5    SNMP</a:t>
            </a:r>
          </a:p>
        </p:txBody>
      </p:sp>
      <p:sp>
        <p:nvSpPr>
          <p:cNvPr id="651275" name="Text Box 11"/>
          <p:cNvSpPr txBox="1">
            <a:spLocks noChangeArrowheads="1"/>
          </p:cNvSpPr>
          <p:nvPr/>
        </p:nvSpPr>
        <p:spPr bwMode="auto">
          <a:xfrm>
            <a:off x="2667000" y="4876800"/>
            <a:ext cx="33718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24.6    UDP Ports</a:t>
            </a:r>
          </a:p>
        </p:txBody>
      </p:sp>
      <p:sp>
        <p:nvSpPr>
          <p:cNvPr id="651276" name="Text Box 12"/>
          <p:cNvSpPr txBox="1">
            <a:spLocks noChangeArrowheads="1"/>
          </p:cNvSpPr>
          <p:nvPr/>
        </p:nvSpPr>
        <p:spPr bwMode="auto">
          <a:xfrm>
            <a:off x="2667000" y="5791200"/>
            <a:ext cx="3003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effectLst>
                  <a:outerShdw blurRad="38100" dist="38100" dir="2700000" algn="tl">
                    <a:srgbClr val="C0C0C0"/>
                  </a:outerShdw>
                </a:effectLst>
                <a:latin typeface="Adobe Heiti Std R" pitchFamily="34" charset="-128"/>
              </a:rPr>
              <a:t>24.7    Security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0"/>
    </mc:Choice>
    <mc:Fallback>
      <p:transition spd="slow" advTm="1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12291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1053F3B4-4891-431E-9183-F4FBE45539C0}" type="slidenum">
              <a:rPr lang="en-US" altLang="en-US" b="0"/>
              <a:pPr/>
              <a:t>5</a:t>
            </a:fld>
            <a:endParaRPr lang="en-US" altLang="en-US" b="0"/>
          </a:p>
        </p:txBody>
      </p:sp>
      <p:sp>
        <p:nvSpPr>
          <p:cNvPr id="653314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2293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34956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24-1  CONCEPT</a:t>
            </a:r>
          </a:p>
        </p:txBody>
      </p:sp>
      <p:sp>
        <p:nvSpPr>
          <p:cNvPr id="12294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5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just"/>
            <a:r>
              <a:rPr lang="en-US" altLang="en-US" sz="2800">
                <a:latin typeface="Arial Unicode MS" pitchFamily="34" charset="-128"/>
              </a:rPr>
              <a:t>SNMP uses the concept of manager and agent. That is, a manager, usually a host, controls and monitors a set of agents, usually routers or servers (see Figure 24.1).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777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767647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14339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11A9BDF7-CC9B-4C26-90B4-B57D1C34AF24}" type="slidenum">
              <a:rPr lang="en-US" altLang="en-US" b="0"/>
              <a:pPr/>
              <a:t>6</a:t>
            </a:fld>
            <a:endParaRPr lang="en-US" altLang="en-US" b="0"/>
          </a:p>
        </p:txBody>
      </p:sp>
      <p:sp>
        <p:nvSpPr>
          <p:cNvPr id="655362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14341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55364" name="Rectangle 4"/>
          <p:cNvSpPr>
            <a:spLocks noChangeArrowheads="1"/>
          </p:cNvSpPr>
          <p:nvPr/>
        </p:nvSpPr>
        <p:spPr bwMode="auto">
          <a:xfrm>
            <a:off x="304800" y="838200"/>
            <a:ext cx="8382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Managers and Agents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1910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0"/>
                                        <p:tgtEl>
                                          <p:spTgt spid="65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553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16387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1245A96B-A708-475A-BC2C-A3137C8AC653}" type="slidenum">
              <a:rPr lang="en-US" altLang="en-US" b="0"/>
              <a:pPr/>
              <a:t>7</a:t>
            </a:fld>
            <a:endParaRPr lang="en-US" altLang="en-US" b="0"/>
          </a:p>
        </p:txBody>
      </p:sp>
      <p:sp>
        <p:nvSpPr>
          <p:cNvPr id="16388" name="Text Box 2"/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24.1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 i="1">
                <a:latin typeface="Times New Roman" panose="02020603050405020304" pitchFamily="18" charset="0"/>
              </a:rPr>
              <a:t>SNMP concept</a:t>
            </a:r>
          </a:p>
        </p:txBody>
      </p:sp>
      <p:sp>
        <p:nvSpPr>
          <p:cNvPr id="16389" name="Rectangle 3"/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0" name="Rectangle 4"/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1" name="Rectangle 5"/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2" name="Rectangle 6"/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3" name="Rectangle 7"/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4" name="Rectangle 8"/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sp>
        <p:nvSpPr>
          <p:cNvPr id="16395" name="Rectangle 9"/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kumimoji="1" lang="en-US" altLang="en-US" sz="2400" b="0"/>
          </a:p>
        </p:txBody>
      </p:sp>
      <p:pic>
        <p:nvPicPr>
          <p:cNvPr id="16396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5" y="1498600"/>
            <a:ext cx="7788275" cy="383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358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18435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2C7BF0F2-AD12-46D9-AF59-49BD2BB93413}" type="slidenum">
              <a:rPr lang="en-US" altLang="en-US" b="0"/>
              <a:pPr/>
              <a:t>8</a:t>
            </a:fld>
            <a:endParaRPr lang="en-US" altLang="en-US" b="0"/>
          </a:p>
        </p:txBody>
      </p:sp>
      <p:sp>
        <p:nvSpPr>
          <p:cNvPr id="659458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en-US" altLang="en-US" sz="320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18437" name="Text Box 3"/>
          <p:cNvSpPr txBox="1">
            <a:spLocks noChangeArrowheads="1"/>
          </p:cNvSpPr>
          <p:nvPr/>
        </p:nvSpPr>
        <p:spPr bwMode="auto">
          <a:xfrm>
            <a:off x="228600" y="355600"/>
            <a:ext cx="8105775" cy="650875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3600">
                <a:solidFill>
                  <a:schemeClr val="bg1"/>
                </a:solidFill>
                <a:latin typeface="Times" panose="02020603050405020304" pitchFamily="18" charset="0"/>
              </a:rPr>
              <a:t>24-2  MANAGEMENT COMPONENTS</a:t>
            </a:r>
          </a:p>
        </p:txBody>
      </p:sp>
      <p:sp>
        <p:nvSpPr>
          <p:cNvPr id="18438" name="Text Box 4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8439" name="Rectangle 5"/>
          <p:cNvSpPr>
            <a:spLocks noChangeArrowheads="1"/>
          </p:cNvSpPr>
          <p:nvPr/>
        </p:nvSpPr>
        <p:spPr bwMode="auto">
          <a:xfrm>
            <a:off x="381000" y="1524000"/>
            <a:ext cx="8534400" cy="265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just"/>
            <a:r>
              <a:rPr lang="en-US" altLang="en-US" sz="2800">
                <a:latin typeface="Arial Unicode MS" pitchFamily="34" charset="-128"/>
              </a:rPr>
              <a:t>To do management tasks, SNMP uses two other protocols: Structure of Management Information (SMI) and Management Information Base (MIB). In other words, management on the Internet is done through the cooperation of three protocols: SNMP, SMI, and MIB, as shown in Figure 24.2.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292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FFFF99"/>
            </a:gs>
            <a:gs pos="100000">
              <a:srgbClr val="767647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Footer Placeholder 1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/>
              <a:t>TCP/IP Protocol Suite</a:t>
            </a:r>
          </a:p>
        </p:txBody>
      </p:sp>
      <p:sp>
        <p:nvSpPr>
          <p:cNvPr id="20483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79B733F9-E464-4EE3-945A-42B43DEDD29E}" type="slidenum">
              <a:rPr lang="en-US" altLang="en-US" b="0"/>
              <a:pPr/>
              <a:t>9</a:t>
            </a:fld>
            <a:endParaRPr lang="en-US" altLang="en-US" b="0"/>
          </a:p>
        </p:txBody>
      </p:sp>
      <p:sp>
        <p:nvSpPr>
          <p:cNvPr id="661506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54689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3200" i="1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" panose="02020603050405020304" pitchFamily="18" charset="0"/>
              </a:rPr>
              <a:t>Topics Discussed in the Section</a:t>
            </a:r>
          </a:p>
        </p:txBody>
      </p:sp>
      <p:sp>
        <p:nvSpPr>
          <p:cNvPr id="20485" name="Text Box 3"/>
          <p:cNvSpPr txBox="1">
            <a:spLocks noChangeArrowheads="1"/>
          </p:cNvSpPr>
          <p:nvPr/>
        </p:nvSpPr>
        <p:spPr bwMode="auto">
          <a:xfrm>
            <a:off x="8229600" y="6400800"/>
            <a:ext cx="184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61508" name="Rectangle 4"/>
          <p:cNvSpPr>
            <a:spLocks noChangeArrowheads="1"/>
          </p:cNvSpPr>
          <p:nvPr/>
        </p:nvSpPr>
        <p:spPr bwMode="auto">
          <a:xfrm>
            <a:off x="304800" y="838200"/>
            <a:ext cx="8382000" cy="239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Role of SNMP</a:t>
            </a:r>
          </a:p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Role of SMI</a:t>
            </a:r>
          </a:p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Role of MIB</a:t>
            </a:r>
          </a:p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An Analogy</a:t>
            </a:r>
          </a:p>
          <a:p>
            <a:pPr>
              <a:spcBef>
                <a:spcPct val="5000"/>
              </a:spcBef>
              <a:spcAft>
                <a:spcPct val="5000"/>
              </a:spcAft>
              <a:buClr>
                <a:schemeClr val="tx1"/>
              </a:buClr>
              <a:buSzPct val="117000"/>
              <a:buFont typeface="Wingdings" panose="05000000000000000000" pitchFamily="2" charset="2"/>
              <a:buChar char="ü"/>
            </a:pPr>
            <a:r>
              <a:rPr lang="en-US" altLang="en-US" sz="2800">
                <a:solidFill>
                  <a:srgbClr val="0033CC"/>
                </a:solidFill>
                <a:latin typeface="Times New Roman" panose="02020603050405020304" pitchFamily="18" charset="0"/>
              </a:rPr>
              <a:t> An Overview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60960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70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0"/>
                                        <p:tgtEl>
                                          <p:spTgt spid="66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6150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7"/>
  <p:tag name="MMPROD_UIDATA" val="&lt;database version=&quot;6.0&quot;&gt;&lt;object type=&quot;1&quot; unique_id=&quot;10001&quot;&gt;&lt;object type=&quot;8&quot; unique_id=&quot;11748&quot;&gt;&lt;/object&gt;&lt;object type=&quot;2&quot; unique_id=&quot;11749&quot;&gt;&lt;object type=&quot;3&quot; unique_id=&quot;11750&quot;&gt;&lt;property id=&quot;20148&quot; value=&quot;5&quot;/&gt;&lt;property id=&quot;20300&quot; value=&quot;Slide 1&quot;/&gt;&lt;property id=&quot;20307&quot; value=&quot;614&quot;/&gt;&lt;/object&gt;&lt;object type=&quot;3&quot; unique_id=&quot;11751&quot;&gt;&lt;property id=&quot;20148&quot; value=&quot;5&quot;/&gt;&lt;property id=&quot;20300&quot; value=&quot;Slide 2 - &amp;quot;OBJECTIVES:&amp;quot;&quot;/&gt;&lt;property id=&quot;20307&quot; value=&quot;615&quot;/&gt;&lt;/object&gt;&lt;object type=&quot;3&quot; unique_id=&quot;11752&quot;&gt;&lt;property id=&quot;20148&quot; value=&quot;5&quot;/&gt;&lt;property id=&quot;20300&quot; value=&quot;Slide 3 - &amp;quot;OBJECTIVES:&amp;quot;&quot;/&gt;&lt;property id=&quot;20307&quot; value=&quot;620&quot;/&gt;&lt;/object&gt;&lt;object type=&quot;3&quot; unique_id=&quot;11753&quot;&gt;&lt;property id=&quot;20148&quot; value=&quot;5&quot;/&gt;&lt;property id=&quot;20300&quot; value=&quot;Slide 4&quot;/&gt;&lt;property id=&quot;20307&quot; value=&quot;617&quot;/&gt;&lt;/object&gt;&lt;object type=&quot;3&quot; unique_id=&quot;11754&quot;&gt;&lt;property id=&quot;20148&quot; value=&quot;5&quot;/&gt;&lt;property id=&quot;20300&quot; value=&quot;Slide 5&quot;/&gt;&lt;property id=&quot;20307&quot; value=&quot;618&quot;/&gt;&lt;/object&gt;&lt;object type=&quot;3&quot; unique_id=&quot;11755&quot;&gt;&lt;property id=&quot;20148&quot; value=&quot;5&quot;/&gt;&lt;property id=&quot;20300&quot; value=&quot;Slide 6&quot;/&gt;&lt;property id=&quot;20307&quot; value=&quot;619&quot;/&gt;&lt;/object&gt;&lt;object type=&quot;3&quot; unique_id=&quot;11756&quot;&gt;&lt;property id=&quot;20148&quot; value=&quot;5&quot;/&gt;&lt;property id=&quot;20300&quot; value=&quot;Slide 7&quot;/&gt;&lt;property id=&quot;20307&quot; value=&quot;584&quot;/&gt;&lt;/object&gt;&lt;object type=&quot;3&quot; unique_id=&quot;11757&quot;&gt;&lt;property id=&quot;20148&quot; value=&quot;5&quot;/&gt;&lt;property id=&quot;20300&quot; value=&quot;Slide 8&quot;/&gt;&lt;property id=&quot;20307&quot; value=&quot;621&quot;/&gt;&lt;/object&gt;&lt;object type=&quot;3&quot; unique_id=&quot;11758&quot;&gt;&lt;property id=&quot;20148&quot; value=&quot;5&quot;/&gt;&lt;property id=&quot;20300&quot; value=&quot;Slide 9&quot;/&gt;&lt;property id=&quot;20307&quot; value=&quot;622&quot;/&gt;&lt;/object&gt;&lt;object type=&quot;3&quot; unique_id=&quot;11759&quot;&gt;&lt;property id=&quot;20148&quot; value=&quot;5&quot;/&gt;&lt;property id=&quot;20300&quot; value=&quot;Slide 10&quot;/&gt;&lt;property id=&quot;20307&quot; value=&quot;585&quot;/&gt;&lt;/object&gt;&lt;object type=&quot;3&quot; unique_id=&quot;11760&quot;&gt;&lt;property id=&quot;20148&quot; value=&quot;5&quot;/&gt;&lt;property id=&quot;20300&quot; value=&quot;Slide 11&quot;/&gt;&lt;property id=&quot;20307&quot; value=&quot;623&quot;/&gt;&lt;/object&gt;&lt;object type=&quot;3&quot; unique_id=&quot;11761&quot;&gt;&lt;property id=&quot;20148&quot; value=&quot;5&quot;/&gt;&lt;property id=&quot;20300&quot; value=&quot;Slide 12&quot;/&gt;&lt;property id=&quot;20307&quot; value=&quot;624&quot;/&gt;&lt;/object&gt;&lt;object type=&quot;3&quot; unique_id=&quot;11762&quot;&gt;&lt;property id=&quot;20148&quot; value=&quot;5&quot;/&gt;&lt;property id=&quot;20300&quot; value=&quot;Slide 13&quot;/&gt;&lt;property id=&quot;20307&quot; value=&quot;625&quot;/&gt;&lt;/object&gt;&lt;object type=&quot;3&quot; unique_id=&quot;11763&quot;&gt;&lt;property id=&quot;20148&quot; value=&quot;5&quot;/&gt;&lt;property id=&quot;20300&quot; value=&quot;Slide 14&quot;/&gt;&lt;property id=&quot;20307&quot; value=&quot;586&quot;/&gt;&lt;/object&gt;&lt;object type=&quot;3&quot; unique_id=&quot;11764&quot;&gt;&lt;property id=&quot;20148&quot; value=&quot;5&quot;/&gt;&lt;property id=&quot;20300&quot; value=&quot;Slide 15&quot;/&gt;&lt;property id=&quot;20307&quot; value=&quot;587&quot;/&gt;&lt;/object&gt;&lt;object type=&quot;3&quot; unique_id=&quot;11765&quot;&gt;&lt;property id=&quot;20148&quot; value=&quot;5&quot;/&gt;&lt;property id=&quot;20300&quot; value=&quot;Slide 16&quot;/&gt;&lt;property id=&quot;20307&quot; value=&quot;626&quot;/&gt;&lt;/object&gt;&lt;object type=&quot;3&quot; unique_id=&quot;11766&quot;&gt;&lt;property id=&quot;20148&quot; value=&quot;5&quot;/&gt;&lt;property id=&quot;20300&quot; value=&quot;Slide 17&quot;/&gt;&lt;property id=&quot;20307&quot; value=&quot;627&quot;/&gt;&lt;/object&gt;&lt;object type=&quot;3&quot; unique_id=&quot;11767&quot;&gt;&lt;property id=&quot;20148&quot; value=&quot;5&quot;/&gt;&lt;property id=&quot;20300&quot; value=&quot;Slide 18&quot;/&gt;&lt;property id=&quot;20307&quot; value=&quot;606&quot;/&gt;&lt;/object&gt;&lt;object type=&quot;3&quot; unique_id=&quot;11768&quot;&gt;&lt;property id=&quot;20148&quot; value=&quot;5&quot;/&gt;&lt;property id=&quot;20300&quot; value=&quot;Slide 19&quot;/&gt;&lt;property id=&quot;20307&quot; value=&quot;628&quot;/&gt;&lt;/object&gt;&lt;object type=&quot;3&quot; unique_id=&quot;11769&quot;&gt;&lt;property id=&quot;20148&quot; value=&quot;5&quot;/&gt;&lt;property id=&quot;20300&quot; value=&quot;Slide 20&quot;/&gt;&lt;property id=&quot;20307&quot; value=&quot;629&quot;/&gt;&lt;/object&gt;&lt;object type=&quot;3&quot; unique_id=&quot;11770&quot;&gt;&lt;property id=&quot;20148&quot; value=&quot;5&quot;/&gt;&lt;property id=&quot;20300&quot; value=&quot;Slide 21&quot;/&gt;&lt;property id=&quot;20307&quot; value=&quot;607&quot;/&gt;&lt;/object&gt;&lt;object type=&quot;3&quot; unique_id=&quot;11771&quot;&gt;&lt;property id=&quot;20148&quot; value=&quot;5&quot;/&gt;&lt;property id=&quot;20300&quot; value=&quot;Slide 22&quot;/&gt;&lt;property id=&quot;20307&quot; value=&quot;608&quot;/&gt;&lt;/object&gt;&lt;object type=&quot;3&quot; unique_id=&quot;11772&quot;&gt;&lt;property id=&quot;20148&quot; value=&quot;5&quot;/&gt;&lt;property id=&quot;20300&quot; value=&quot;Slide 23&quot;/&gt;&lt;property id=&quot;20307&quot; value=&quot;630&quot;/&gt;&lt;/object&gt;&lt;object type=&quot;3&quot; unique_id=&quot;11773&quot;&gt;&lt;property id=&quot;20148&quot; value=&quot;5&quot;/&gt;&lt;property id=&quot;20300&quot; value=&quot;Slide 24&quot;/&gt;&lt;property id=&quot;20307&quot; value=&quot;631&quot;/&gt;&lt;/object&gt;&lt;object type=&quot;3&quot; unique_id=&quot;11774&quot;&gt;&lt;property id=&quot;20148&quot; value=&quot;5&quot;/&gt;&lt;property id=&quot;20300&quot; value=&quot;Slide 25&quot;/&gt;&lt;property id=&quot;20307&quot; value=&quot;609&quot;/&gt;&lt;/object&gt;&lt;object type=&quot;3&quot; unique_id=&quot;11775&quot;&gt;&lt;property id=&quot;20148&quot; value=&quot;5&quot;/&gt;&lt;property id=&quot;20300&quot; value=&quot;Slide 26&quot;/&gt;&lt;property id=&quot;20307&quot; value=&quot;632&quot;/&gt;&lt;/object&gt;&lt;object type=&quot;3&quot; unique_id=&quot;11776&quot;&gt;&lt;property id=&quot;20148&quot; value=&quot;5&quot;/&gt;&lt;property id=&quot;20300&quot; value=&quot;Slide 27&quot;/&gt;&lt;property id=&quot;20307&quot; value=&quot;610&quot;/&gt;&lt;/object&gt;&lt;object type=&quot;3&quot; unique_id=&quot;11777&quot;&gt;&lt;property id=&quot;20148&quot; value=&quot;5&quot;/&gt;&lt;property id=&quot;20300&quot; value=&quot;Slide 28&quot;/&gt;&lt;property id=&quot;20307&quot; value=&quot;633&quot;/&gt;&lt;/object&gt;&lt;object type=&quot;3&quot; unique_id=&quot;11778&quot;&gt;&lt;property id=&quot;20148&quot; value=&quot;5&quot;/&gt;&lt;property id=&quot;20300&quot; value=&quot;Slide 29&quot;/&gt;&lt;property id=&quot;20307&quot; value=&quot;588&quot;/&gt;&lt;/object&gt;&lt;object type=&quot;3&quot; unique_id=&quot;11779&quot;&gt;&lt;property id=&quot;20148&quot; value=&quot;5&quot;/&gt;&lt;property id=&quot;20300&quot; value=&quot;Slide 30&quot;/&gt;&lt;property id=&quot;20307&quot; value=&quot;634&quot;/&gt;&lt;/object&gt;&lt;object type=&quot;3&quot; unique_id=&quot;11780&quot;&gt;&lt;property id=&quot;20148&quot; value=&quot;5&quot;/&gt;&lt;property id=&quot;20300&quot; value=&quot;Slide 31&quot;/&gt;&lt;property id=&quot;20307&quot; value=&quot;589&quot;/&gt;&lt;/object&gt;&lt;object type=&quot;3&quot; unique_id=&quot;11781&quot;&gt;&lt;property id=&quot;20148&quot; value=&quot;5&quot;/&gt;&lt;property id=&quot;20300&quot; value=&quot;Slide 32&quot;/&gt;&lt;property id=&quot;20307&quot; value=&quot;635&quot;/&gt;&lt;/object&gt;&lt;object type=&quot;3&quot; unique_id=&quot;11782&quot;&gt;&lt;property id=&quot;20148&quot; value=&quot;5&quot;/&gt;&lt;property id=&quot;20300&quot; value=&quot;Slide 33&quot;/&gt;&lt;property id=&quot;20307&quot; value=&quot;636&quot;/&gt;&lt;/object&gt;&lt;object type=&quot;3&quot; unique_id=&quot;11783&quot;&gt;&lt;property id=&quot;20148&quot; value=&quot;5&quot;/&gt;&lt;property id=&quot;20300&quot; value=&quot;Slide 34&quot;/&gt;&lt;property id=&quot;20307&quot; value=&quot;590&quot;/&gt;&lt;/object&gt;&lt;object type=&quot;3&quot; unique_id=&quot;11784&quot;&gt;&lt;property id=&quot;20148&quot; value=&quot;5&quot;/&gt;&lt;property id=&quot;20300&quot; value=&quot;Slide 35&quot;/&gt;&lt;property id=&quot;20307&quot; value=&quot;595&quot;/&gt;&lt;/object&gt;&lt;object type=&quot;3&quot; unique_id=&quot;11785&quot;&gt;&lt;property id=&quot;20148&quot; value=&quot;5&quot;/&gt;&lt;property id=&quot;20300&quot; value=&quot;Slide 36&quot;/&gt;&lt;property id=&quot;20307&quot; value=&quot;597&quot;/&gt;&lt;/object&gt;&lt;object type=&quot;3&quot; unique_id=&quot;11786&quot;&gt;&lt;property id=&quot;20148&quot; value=&quot;5&quot;/&gt;&lt;property id=&quot;20300&quot; value=&quot;Slide 37&quot;/&gt;&lt;property id=&quot;20307&quot; value=&quot;598&quot;/&gt;&lt;/object&gt;&lt;object type=&quot;3&quot; unique_id=&quot;11787&quot;&gt;&lt;property id=&quot;20148&quot; value=&quot;5&quot;/&gt;&lt;property id=&quot;20300&quot; value=&quot;Slide 38&quot;/&gt;&lt;property id=&quot;20307&quot; value=&quot;599&quot;/&gt;&lt;/object&gt;&lt;object type=&quot;3&quot; unique_id=&quot;11788&quot;&gt;&lt;property id=&quot;20148&quot; value=&quot;5&quot;/&gt;&lt;property id=&quot;20300&quot; value=&quot;Slide 39&quot;/&gt;&lt;property id=&quot;20307&quot; value=&quot;637&quot;/&gt;&lt;/object&gt;&lt;object type=&quot;3&quot; unique_id=&quot;11789&quot;&gt;&lt;property id=&quot;20148&quot; value=&quot;5&quot;/&gt;&lt;property id=&quot;20300&quot; value=&quot;Slide 40&quot;/&gt;&lt;property id=&quot;20307&quot; value=&quot;638&quot;/&gt;&lt;/object&gt;&lt;object type=&quot;3&quot; unique_id=&quot;11790&quot;&gt;&lt;property id=&quot;20148&quot; value=&quot;5&quot;/&gt;&lt;property id=&quot;20300&quot; value=&quot;Slide 41&quot;/&gt;&lt;property id=&quot;20307&quot; value=&quot;600&quot;/&gt;&lt;/object&gt;&lt;object type=&quot;3&quot; unique_id=&quot;11791&quot;&gt;&lt;property id=&quot;20148&quot; value=&quot;5&quot;/&gt;&lt;property id=&quot;20300&quot; value=&quot;Slide 42&quot;/&gt;&lt;property id=&quot;20307&quot; value=&quot;601&quot;/&gt;&lt;/object&gt;&lt;object type=&quot;3&quot; unique_id=&quot;11792&quot;&gt;&lt;property id=&quot;20148&quot; value=&quot;5&quot;/&gt;&lt;property id=&quot;20300&quot; value=&quot;Slide 43&quot;/&gt;&lt;property id=&quot;20307&quot; value=&quot;639&quot;/&gt;&lt;/object&gt;&lt;object type=&quot;3&quot; unique_id=&quot;11793&quot;&gt;&lt;property id=&quot;20148&quot; value=&quot;5&quot;/&gt;&lt;property id=&quot;20300&quot; value=&quot;Slide 44&quot;/&gt;&lt;property id=&quot;20307&quot; value=&quot;640&quot;/&gt;&lt;/object&gt;&lt;object type=&quot;3&quot; unique_id=&quot;11794&quot;&gt;&lt;property id=&quot;20148&quot; value=&quot;5&quot;/&gt;&lt;property id=&quot;20300&quot; value=&quot;Slide 45&quot;/&gt;&lt;property id=&quot;20307&quot; value=&quot;602&quot;/&gt;&lt;/object&gt;&lt;object type=&quot;3&quot; unique_id=&quot;11795&quot;&gt;&lt;property id=&quot;20148&quot; value=&quot;5&quot;/&gt;&lt;property id=&quot;20300&quot; value=&quot;Slide 46&quot;/&gt;&lt;property id=&quot;20307&quot; value=&quot;641&quot;/&gt;&lt;/object&gt;&lt;object type=&quot;3&quot; unique_id=&quot;11796&quot;&gt;&lt;property id=&quot;20148&quot; value=&quot;5&quot;/&gt;&lt;property id=&quot;20300&quot; value=&quot;Slide 47&quot;/&gt;&lt;property id=&quot;20307&quot; value=&quot;603&quot;/&gt;&lt;/object&gt;&lt;object type=&quot;3&quot; unique_id=&quot;11797&quot;&gt;&lt;property id=&quot;20148&quot; value=&quot;5&quot;/&gt;&lt;property id=&quot;20300&quot; value=&quot;Slide 48&quot;/&gt;&lt;property id=&quot;20307&quot; value=&quot;604&quot;/&gt;&lt;/object&gt;&lt;object type=&quot;3&quot; unique_id=&quot;11798&quot;&gt;&lt;property id=&quot;20148&quot; value=&quot;5&quot;/&gt;&lt;property id=&quot;20300&quot; value=&quot;Slide 49&quot;/&gt;&lt;property id=&quot;20307&quot; value=&quot;642&quot;/&gt;&lt;/object&gt;&lt;object type=&quot;3&quot; unique_id=&quot;11799&quot;&gt;&lt;property id=&quot;20148&quot; value=&quot;5&quot;/&gt;&lt;property id=&quot;20300&quot; value=&quot;Slide 50&quot;/&gt;&lt;property id=&quot;20307&quot; value=&quot;605&quot;/&gt;&lt;/object&gt;&lt;object type=&quot;3&quot; unique_id=&quot;11800&quot;&gt;&lt;property id=&quot;20148&quot; value=&quot;5&quot;/&gt;&lt;property id=&quot;20300&quot; value=&quot;Slide 51&quot;/&gt;&lt;property id=&quot;20307&quot; value=&quot;643&quot;/&gt;&lt;/object&gt;&lt;/object&gt;&lt;/object&gt;&lt;/database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7|0.5|21.9|3.3|2|2.7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0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  <MediaLengthInSeconds xmlns="803c8e6e-8136-4d7d-af1c-024f8e6687c9" xsi:nil="true"/>
    <SharedWithUsers xmlns="6464b784-94fc-4d5d-8912-f9bf35373677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EC6881A6-D18B-49A5-A7EA-B029660E9088}"/>
</file>

<file path=customXml/itemProps2.xml><?xml version="1.0" encoding="utf-8"?>
<ds:datastoreItem xmlns:ds="http://schemas.openxmlformats.org/officeDocument/2006/customXml" ds:itemID="{3D76009A-77F3-4C93-9717-DF369283D9E6}"/>
</file>

<file path=customXml/itemProps3.xml><?xml version="1.0" encoding="utf-8"?>
<ds:datastoreItem xmlns:ds="http://schemas.openxmlformats.org/officeDocument/2006/customXml" ds:itemID="{1E5BA548-BB27-4DD5-8A4D-E7CDC5790024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5524</TotalTime>
  <Words>458</Words>
  <Application>Microsoft Office PowerPoint</Application>
  <PresentationFormat>On-screen Show (4:3)</PresentationFormat>
  <Paragraphs>87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Tahoma</vt:lpstr>
      <vt:lpstr>Arial</vt:lpstr>
      <vt:lpstr>Wingdings</vt:lpstr>
      <vt:lpstr>Times New Roman</vt:lpstr>
      <vt:lpstr>McGrawHill-Italic</vt:lpstr>
      <vt:lpstr>Times</vt:lpstr>
      <vt:lpstr>Symbol</vt:lpstr>
      <vt:lpstr>Zurich Ex BT</vt:lpstr>
      <vt:lpstr>Adobe Heiti Std R</vt:lpstr>
      <vt:lpstr>Arial Unicode MS</vt:lpstr>
      <vt:lpstr>Blends</vt:lpstr>
      <vt:lpstr>PowerPoint Presentation</vt:lpstr>
      <vt:lpstr>OBJECTIVES:</vt:lpstr>
      <vt:lpstr>OBJECTIVES: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MAHE</cp:lastModifiedBy>
  <cp:revision>124</cp:revision>
  <dcterms:created xsi:type="dcterms:W3CDTF">2000-01-15T04:50:39Z</dcterms:created>
  <dcterms:modified xsi:type="dcterms:W3CDTF">2020-04-15T05:36:51Z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0x010100C93ACEB14D7C914C9A66454C530220F9</vt:lpwstr>
  </property>
  <property fmtid="{D5CDD505-2E9C-101B-9397-08002B2CF9AE}" pid="3" name="Order">
    <vt:lpwstr>125900.000000000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